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6" r:id="rId10"/>
    <p:sldId id="311" r:id="rId11"/>
    <p:sldId id="308" r:id="rId12"/>
    <p:sldId id="309" r:id="rId13"/>
    <p:sldId id="310" r:id="rId14"/>
  </p:sldIdLst>
  <p:sldSz cx="9144000" cy="6858000" type="screen4x3"/>
  <p:notesSz cx="10236200" cy="70993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7" autoAdjust="0"/>
    <p:restoredTop sz="80751" autoAdjust="0"/>
  </p:normalViewPr>
  <p:slideViewPr>
    <p:cSldViewPr>
      <p:cViewPr varScale="1">
        <p:scale>
          <a:sx n="130" d="100"/>
          <a:sy n="130" d="100"/>
        </p:scale>
        <p:origin x="94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r>
              <a:rPr lang="da-DK"/>
              <a:t>Vandrådet i Favrskov Kommunde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8449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8449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3A940E62-378F-4044-B1A1-96410A93734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95898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r>
              <a:rPr lang="da-DK"/>
              <a:t>Vandrådet i Favrskov Kommunde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8449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51237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4098" y="3371850"/>
            <a:ext cx="8188006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8449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AF7600A3-B391-4DAB-8DFB-8A4A8AC8923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38810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696260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E58F3-6ED7-4865-A766-A74E58D93B4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038370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F4968-AA9A-4D67-9655-77F6120FFA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530618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3EADE-2093-4E8A-A19E-F8FE6D74898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619769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20CFC-6353-4778-83F0-22729C39C6B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22113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F6286-CBAB-4993-8762-ED881C051F3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222635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95DFA-D3BC-44C0-8161-07DC1FEB08F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284002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B85F8-22B1-4063-AF33-1F07C168ECE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281878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2277-CB82-4360-848A-CC2969B76A7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355764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85514-D4D1-454A-B65B-3238A398A6C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283114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1F0C-FA2E-4719-A47A-68383C6691C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67566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300EB-7A50-43FF-BE7A-25D4170D104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21084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30000" t="10000" r="30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teksttypografierne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53D1F40-C4C9-41DE-B992-C2A8CFABD08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2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3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30000" t="10000" r="30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620688"/>
            <a:ext cx="8064500" cy="2519363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eaLnBrk="1" hangingPunct="1"/>
            <a:r>
              <a:rPr lang="da-DK" altLang="da-DK" sz="4800" dirty="0">
                <a:solidFill>
                  <a:schemeClr val="accent2"/>
                </a:solidFill>
              </a:rPr>
              <a:t>Velkommen til</a:t>
            </a:r>
            <a:br>
              <a:rPr lang="da-DK" altLang="da-DK" sz="4800" dirty="0">
                <a:solidFill>
                  <a:schemeClr val="accent2"/>
                </a:solidFill>
              </a:rPr>
            </a:br>
            <a:r>
              <a:rPr lang="da-DK" altLang="da-DK" sz="4000" dirty="0">
                <a:solidFill>
                  <a:schemeClr val="accent2"/>
                </a:solidFill>
              </a:rPr>
              <a:t> </a:t>
            </a:r>
            <a:r>
              <a:rPr lang="da-DK" altLang="da-DK" dirty="0">
                <a:solidFill>
                  <a:schemeClr val="accent2"/>
                </a:solidFill>
              </a:rPr>
              <a:t> </a:t>
            </a:r>
            <a:br>
              <a:rPr lang="da-DK" altLang="da-DK" dirty="0">
                <a:solidFill>
                  <a:schemeClr val="accent2"/>
                </a:solidFill>
              </a:rPr>
            </a:br>
            <a:r>
              <a:rPr lang="da-DK" altLang="da-DK" sz="3600" dirty="0">
                <a:solidFill>
                  <a:schemeClr val="accent2"/>
                </a:solidFill>
              </a:rPr>
              <a:t>Vandrådet i Favrskovs</a:t>
            </a:r>
            <a:br>
              <a:rPr lang="da-DK" altLang="da-DK" sz="3600" dirty="0">
                <a:solidFill>
                  <a:schemeClr val="accent2"/>
                </a:solidFill>
              </a:rPr>
            </a:br>
            <a:r>
              <a:rPr lang="da-DK" altLang="da-DK" sz="3600" dirty="0">
                <a:solidFill>
                  <a:schemeClr val="accent2"/>
                </a:solidFill>
              </a:rPr>
              <a:t>Generalforsamling 2021</a:t>
            </a:r>
            <a:br>
              <a:rPr lang="da-DK" altLang="da-DK" sz="3600" dirty="0">
                <a:solidFill>
                  <a:schemeClr val="accent2"/>
                </a:solidFill>
              </a:rPr>
            </a:br>
            <a:endParaRPr lang="da-DK" altLang="da-DK" sz="3600" dirty="0">
              <a:solidFill>
                <a:schemeClr val="accent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28/10-2021</a:t>
            </a:r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2053" name="Tekstboks 1"/>
          <p:cNvSpPr txBox="1">
            <a:spLocks noChangeArrowheads="1"/>
          </p:cNvSpPr>
          <p:nvPr/>
        </p:nvSpPr>
        <p:spPr bwMode="auto">
          <a:xfrm>
            <a:off x="1776610" y="3573016"/>
            <a:ext cx="6539805" cy="2222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200000"/>
              </a:lnSpc>
              <a:buFont typeface="Arial" charset="0"/>
              <a:buAutoNum type="alphaUcPeriod"/>
            </a:pPr>
            <a:r>
              <a:rPr lang="da-DK" altLang="da-DK" dirty="0">
                <a:solidFill>
                  <a:schemeClr val="accent2"/>
                </a:solidFill>
              </a:rPr>
              <a:t>Vi starter med spisning !</a:t>
            </a:r>
          </a:p>
          <a:p>
            <a:pPr eaLnBrk="1" hangingPunct="1">
              <a:lnSpc>
                <a:spcPct val="200000"/>
              </a:lnSpc>
              <a:buFont typeface="Arial" charset="0"/>
              <a:buAutoNum type="alphaUcPeriod"/>
            </a:pPr>
            <a:r>
              <a:rPr lang="da-DK" altLang="da-DK" dirty="0">
                <a:solidFill>
                  <a:schemeClr val="accent2"/>
                </a:solidFill>
              </a:rPr>
              <a:t>Indlæg fra Kamstrup</a:t>
            </a:r>
          </a:p>
          <a:p>
            <a:pPr eaLnBrk="1" hangingPunct="1">
              <a:lnSpc>
                <a:spcPct val="200000"/>
              </a:lnSpc>
              <a:buFont typeface="Arial" charset="0"/>
              <a:buAutoNum type="alphaUcPeriod"/>
            </a:pPr>
            <a:r>
              <a:rPr lang="da-DK" altLang="da-DK" dirty="0">
                <a:solidFill>
                  <a:schemeClr val="accent2"/>
                </a:solidFill>
              </a:rPr>
              <a:t>Ordinær general forsamling</a:t>
            </a:r>
          </a:p>
          <a:p>
            <a:pPr eaLnBrk="1" hangingPunct="1">
              <a:lnSpc>
                <a:spcPct val="200000"/>
              </a:lnSpc>
              <a:buFont typeface="Arial" charset="0"/>
              <a:buAutoNum type="alphaUcPeriod"/>
            </a:pPr>
            <a:r>
              <a:rPr lang="da-DK" altLang="da-DK" dirty="0">
                <a:solidFill>
                  <a:schemeClr val="accent2"/>
                </a:solidFill>
              </a:rPr>
              <a:t>Information fra Favrskov Forsyning og Favrskov Kommune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28/10-2021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7238" y="1268413"/>
            <a:ext cx="7988300" cy="1439862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50000"/>
              </a:spcBef>
            </a:pPr>
            <a:r>
              <a:rPr lang="da-DK" altLang="da-DK" sz="4000" dirty="0">
                <a:solidFill>
                  <a:schemeClr val="accent2"/>
                </a:solidFill>
              </a:rPr>
              <a:t>6. Valg af medlemmer til bestyrelsen</a:t>
            </a:r>
          </a:p>
        </p:txBody>
      </p:sp>
      <p:sp>
        <p:nvSpPr>
          <p:cNvPr id="2" name="Tekstboks 1"/>
          <p:cNvSpPr txBox="1">
            <a:spLocks noChangeArrowheads="1"/>
          </p:cNvSpPr>
          <p:nvPr/>
        </p:nvSpPr>
        <p:spPr bwMode="auto">
          <a:xfrm>
            <a:off x="899592" y="3347750"/>
            <a:ext cx="76295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a-DK" altLang="da-DK" sz="2000" dirty="0">
                <a:solidFill>
                  <a:schemeClr val="accent2"/>
                </a:solidFill>
              </a:rPr>
              <a:t>Ole Leegård (ønsker ikke genvalg)</a:t>
            </a:r>
          </a:p>
          <a:p>
            <a:pPr eaLnBrk="1" hangingPunct="1">
              <a:buFont typeface="Arial" charset="0"/>
              <a:buChar char="•"/>
            </a:pPr>
            <a:r>
              <a:rPr lang="da-DK" altLang="da-DK" sz="2000" dirty="0">
                <a:solidFill>
                  <a:schemeClr val="accent2"/>
                </a:solidFill>
              </a:rPr>
              <a:t>Søren Pedersen (modtager genvalg)</a:t>
            </a:r>
          </a:p>
          <a:p>
            <a:pPr algn="ctr" eaLnBrk="1" hangingPunct="1">
              <a:buFont typeface="Arial" charset="0"/>
              <a:buChar char="•"/>
            </a:pPr>
            <a:endParaRPr lang="da-DK" altLang="da-DK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7017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28/10-2021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9552" y="908720"/>
            <a:ext cx="7988300" cy="2016125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4000" dirty="0">
                <a:solidFill>
                  <a:schemeClr val="accent2"/>
                </a:solidFill>
              </a:rPr>
              <a:t>7. </a:t>
            </a:r>
            <a:r>
              <a:rPr lang="da-DK" altLang="da-DK" dirty="0">
                <a:solidFill>
                  <a:schemeClr val="accent2"/>
                </a:solidFill>
              </a:rPr>
              <a:t>Valg af revisorer</a:t>
            </a:r>
          </a:p>
        </p:txBody>
      </p:sp>
      <p:sp>
        <p:nvSpPr>
          <p:cNvPr id="7" name="Tekstboks 1">
            <a:extLst>
              <a:ext uri="{FF2B5EF4-FFF2-40B4-BE49-F238E27FC236}">
                <a16:creationId xmlns:a16="http://schemas.microsoft.com/office/drawing/2014/main" id="{42839864-7FB8-441F-8924-2C10FEC39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3356992"/>
            <a:ext cx="76295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a-DK" altLang="da-DK" sz="2000" dirty="0">
                <a:solidFill>
                  <a:schemeClr val="accent2"/>
                </a:solidFill>
              </a:rPr>
              <a:t>Niels Rasmussen (modtager genvalg)</a:t>
            </a:r>
          </a:p>
          <a:p>
            <a:pPr algn="ctr" eaLnBrk="1" hangingPunct="1">
              <a:buFont typeface="Arial" charset="0"/>
              <a:buChar char="•"/>
            </a:pPr>
            <a:endParaRPr lang="da-DK" altLang="da-DK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28/10-2021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557338"/>
            <a:ext cx="7988300" cy="1223962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4000">
                <a:solidFill>
                  <a:schemeClr val="accent2"/>
                </a:solidFill>
              </a:rPr>
              <a:t>8. </a:t>
            </a:r>
            <a:r>
              <a:rPr lang="da-DK" altLang="da-DK">
                <a:solidFill>
                  <a:schemeClr val="accent2"/>
                </a:solidFill>
              </a:rPr>
              <a:t>Eventuelt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28/10-2021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557338"/>
            <a:ext cx="7988300" cy="1223962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4000" dirty="0">
                <a:solidFill>
                  <a:schemeClr val="accent2"/>
                </a:solidFill>
              </a:rPr>
              <a:t>D. </a:t>
            </a:r>
            <a:r>
              <a:rPr lang="da-DK" altLang="da-DK" dirty="0">
                <a:solidFill>
                  <a:schemeClr val="accent2"/>
                </a:solidFill>
              </a:rPr>
              <a:t>Information</a:t>
            </a:r>
          </a:p>
        </p:txBody>
      </p:sp>
      <p:sp>
        <p:nvSpPr>
          <p:cNvPr id="2" name="Tekstboks 1"/>
          <p:cNvSpPr txBox="1"/>
          <p:nvPr/>
        </p:nvSpPr>
        <p:spPr>
          <a:xfrm>
            <a:off x="2051050" y="2997200"/>
            <a:ext cx="6337300" cy="12279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da-DK" sz="2000" b="1" dirty="0">
                <a:solidFill>
                  <a:schemeClr val="accent6"/>
                </a:solidFill>
              </a:rPr>
              <a:t>Indlæg fra Favrskov Forsyning 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da-DK" sz="2000" b="1" dirty="0">
                <a:solidFill>
                  <a:schemeClr val="accent6"/>
                </a:solidFill>
              </a:rPr>
              <a:t>Indlæg fra Favrskov kommune</a:t>
            </a:r>
            <a:endParaRPr lang="da-DK" sz="1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28/10-2021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627313" y="1196975"/>
            <a:ext cx="324008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br>
              <a:rPr lang="da-DK" altLang="da-DK" sz="3600">
                <a:solidFill>
                  <a:schemeClr val="accent2"/>
                </a:solidFill>
              </a:rPr>
            </a:br>
            <a:r>
              <a:rPr lang="da-DK" altLang="da-DK" sz="3600">
                <a:solidFill>
                  <a:schemeClr val="accent2"/>
                </a:solidFill>
              </a:rPr>
              <a:t>Dagsorden:</a:t>
            </a:r>
            <a:br>
              <a:rPr lang="da-DK" altLang="da-DK" sz="3600">
                <a:solidFill>
                  <a:schemeClr val="accent2"/>
                </a:solidFill>
              </a:rPr>
            </a:br>
            <a:br>
              <a:rPr lang="da-DK" altLang="da-DK" sz="3600">
                <a:solidFill>
                  <a:schemeClr val="accent2"/>
                </a:solidFill>
              </a:rPr>
            </a:br>
            <a:endParaRPr lang="da-DK" altLang="da-DK" sz="1400">
              <a:solidFill>
                <a:schemeClr val="accent2"/>
              </a:solidFill>
            </a:endParaRPr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1692275" y="1989138"/>
            <a:ext cx="6697663" cy="355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Valg af dirigent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Bestyrelsens beretning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Årsrapport med specifikationer forelægges til godkendelse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Budget og kontingent for det kommende år forelægges til godkendelse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Behandling af indkomne forslag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Valg af medlemmer til bestyrelsen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Valg af revisorer.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Eventuelt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28/10-2021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1628775"/>
            <a:ext cx="8637588" cy="3168650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4000" dirty="0">
                <a:solidFill>
                  <a:schemeClr val="accent2"/>
                </a:solidFill>
              </a:rPr>
              <a:t>1. Valg af dirigent</a:t>
            </a:r>
          </a:p>
        </p:txBody>
      </p:sp>
    </p:spTree>
  </p:cSld>
  <p:clrMapOvr>
    <a:masterClrMapping/>
  </p:clrMapOvr>
  <p:transition advClick="0" advTm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28/10-2021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7544" y="2852936"/>
            <a:ext cx="7988300" cy="792163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4000" dirty="0">
                <a:solidFill>
                  <a:schemeClr val="accent2"/>
                </a:solidFill>
              </a:rPr>
              <a:t>2. Bestyrelsens beretning</a:t>
            </a:r>
            <a:br>
              <a:rPr lang="da-DK" altLang="da-DK" sz="4000" dirty="0">
                <a:solidFill>
                  <a:schemeClr val="accent2"/>
                </a:solidFill>
              </a:rPr>
            </a:br>
            <a:br>
              <a:rPr lang="da-DK" altLang="da-DK" sz="1400" dirty="0">
                <a:solidFill>
                  <a:schemeClr val="accent2"/>
                </a:solidFill>
              </a:rPr>
            </a:br>
            <a:endParaRPr lang="da-DK" altLang="da-DK" sz="1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  <a:p>
            <a:pPr eaLnBrk="1" hangingPunct="1"/>
            <a:r>
              <a:rPr lang="da-DK" altLang="da-DK" sz="1000" dirty="0"/>
              <a:t>4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988300" cy="503237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2000">
                <a:solidFill>
                  <a:schemeClr val="accent2"/>
                </a:solidFill>
              </a:rPr>
              <a:t>3a. Årsrapport med specifikationer forelægges til godkendelse</a:t>
            </a:r>
            <a:endParaRPr lang="da-DK" altLang="da-DK" sz="1400">
              <a:solidFill>
                <a:schemeClr val="accent2"/>
              </a:solidFill>
            </a:endParaRPr>
          </a:p>
        </p:txBody>
      </p:sp>
      <p:graphicFrame>
        <p:nvGraphicFramePr>
          <p:cNvPr id="6149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517917"/>
              </p:ext>
            </p:extLst>
          </p:nvPr>
        </p:nvGraphicFramePr>
        <p:xfrm>
          <a:off x="1187624" y="2276872"/>
          <a:ext cx="7042150" cy="287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Worksheet" r:id="rId4" imgW="4438547" imgH="2257425" progId="Excel.Sheet.12">
                  <p:embed/>
                </p:oleObj>
              </mc:Choice>
              <mc:Fallback>
                <p:oleObj name="Worksheet" r:id="rId4" imgW="4438547" imgH="2257425" progId="Excel.Sheet.12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276872"/>
                        <a:ext cx="7042150" cy="287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988300" cy="503237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2000" dirty="0">
                <a:solidFill>
                  <a:schemeClr val="accent2"/>
                </a:solidFill>
              </a:rPr>
              <a:t>3b. Årsrapport med specifikationer forelægges til godkendelse</a:t>
            </a:r>
            <a:endParaRPr lang="da-DK" altLang="da-DK" sz="1400" dirty="0">
              <a:solidFill>
                <a:schemeClr val="accent2"/>
              </a:solidFill>
            </a:endParaRPr>
          </a:p>
        </p:txBody>
      </p:sp>
      <p:graphicFrame>
        <p:nvGraphicFramePr>
          <p:cNvPr id="7173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243306"/>
              </p:ext>
            </p:extLst>
          </p:nvPr>
        </p:nvGraphicFramePr>
        <p:xfrm>
          <a:off x="1115616" y="1925637"/>
          <a:ext cx="7216775" cy="380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Worksheet" r:id="rId4" imgW="5924535" imgH="3190875" progId="Excel.Sheet.12">
                  <p:embed/>
                </p:oleObj>
              </mc:Choice>
              <mc:Fallback>
                <p:oleObj name="Worksheet" r:id="rId4" imgW="5924535" imgH="3190875" progId="Excel.Sheet.12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925637"/>
                        <a:ext cx="7216775" cy="380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12/04-2018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988300" cy="503237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2000">
                <a:solidFill>
                  <a:schemeClr val="accent2"/>
                </a:solidFill>
              </a:rPr>
              <a:t>3c. Årsrapport med specifikationer forelægges til godkendelse</a:t>
            </a:r>
            <a:endParaRPr lang="da-DK" altLang="da-DK" sz="1400">
              <a:solidFill>
                <a:schemeClr val="accent2"/>
              </a:solidFill>
            </a:endParaRPr>
          </a:p>
        </p:txBody>
      </p:sp>
      <p:graphicFrame>
        <p:nvGraphicFramePr>
          <p:cNvPr id="8197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536250"/>
              </p:ext>
            </p:extLst>
          </p:nvPr>
        </p:nvGraphicFramePr>
        <p:xfrm>
          <a:off x="899592" y="1826419"/>
          <a:ext cx="7556500" cy="42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8" name="Worksheet" r:id="rId4" imgW="6334074" imgH="3590925" progId="Excel.Sheet.12">
                  <p:embed/>
                </p:oleObj>
              </mc:Choice>
              <mc:Fallback>
                <p:oleObj name="Worksheet" r:id="rId4" imgW="6334074" imgH="3590925" progId="Excel.Sheet.12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826419"/>
                        <a:ext cx="7556500" cy="428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988300" cy="503237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2000" dirty="0">
                <a:solidFill>
                  <a:schemeClr val="accent2"/>
                </a:solidFill>
              </a:rPr>
              <a:t>4. </a:t>
            </a:r>
            <a:r>
              <a:rPr lang="da-DK" altLang="da-DK" sz="1800" dirty="0">
                <a:solidFill>
                  <a:schemeClr val="accent2"/>
                </a:solidFill>
              </a:rPr>
              <a:t>Budget og kontingent for det kommende år forelægges til godkendelse</a:t>
            </a:r>
          </a:p>
        </p:txBody>
      </p:sp>
      <p:graphicFrame>
        <p:nvGraphicFramePr>
          <p:cNvPr id="9221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436322"/>
              </p:ext>
            </p:extLst>
          </p:nvPr>
        </p:nvGraphicFramePr>
        <p:xfrm>
          <a:off x="755650" y="1628775"/>
          <a:ext cx="8093075" cy="447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1" name="Worksheet" r:id="rId4" imgW="7467718" imgH="3933825" progId="Excel.Sheet.12">
                  <p:embed/>
                </p:oleObj>
              </mc:Choice>
              <mc:Fallback>
                <p:oleObj name="Worksheet" r:id="rId4" imgW="7467718" imgH="3933825" progId="Excel.Sheet.12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628775"/>
                        <a:ext cx="8093075" cy="447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28/10-2021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7238" y="1268413"/>
            <a:ext cx="7988300" cy="1439862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50000"/>
              </a:spcBef>
            </a:pPr>
            <a:r>
              <a:rPr lang="da-DK" altLang="da-DK" sz="4000" dirty="0">
                <a:solidFill>
                  <a:schemeClr val="accent2"/>
                </a:solidFill>
              </a:rPr>
              <a:t>5. indkomne forslag</a:t>
            </a:r>
          </a:p>
        </p:txBody>
      </p:sp>
      <p:sp>
        <p:nvSpPr>
          <p:cNvPr id="2" name="Tekstboks 1"/>
          <p:cNvSpPr txBox="1">
            <a:spLocks noChangeArrowheads="1"/>
          </p:cNvSpPr>
          <p:nvPr/>
        </p:nvSpPr>
        <p:spPr bwMode="auto">
          <a:xfrm>
            <a:off x="936625" y="2928938"/>
            <a:ext cx="7629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 typeface="Arial" charset="0"/>
              <a:buChar char="•"/>
            </a:pPr>
            <a:r>
              <a:rPr lang="da-DK" altLang="da-DK" sz="2000" dirty="0">
                <a:solidFill>
                  <a:schemeClr val="accent2"/>
                </a:solidFill>
              </a:rPr>
              <a:t>Ingen indkomne forslag modtaget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2939</TotalTime>
  <Words>275</Words>
  <Application>Microsoft Office PowerPoint</Application>
  <PresentationFormat>Skærmshow (4:3)</PresentationFormat>
  <Paragraphs>58</Paragraphs>
  <Slides>13</Slides>
  <Notes>13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6" baseType="lpstr">
      <vt:lpstr>Arial</vt:lpstr>
      <vt:lpstr>Standarddesign</vt:lpstr>
      <vt:lpstr>Worksheet</vt:lpstr>
      <vt:lpstr>Velkommen til    Vandrådet i Favrskovs Generalforsamling 2021 </vt:lpstr>
      <vt:lpstr>PowerPoint-præsentation</vt:lpstr>
      <vt:lpstr>1. Valg af dirigent</vt:lpstr>
      <vt:lpstr>2. Bestyrelsens beretning  </vt:lpstr>
      <vt:lpstr>3a. Årsrapport med specifikationer forelægges til godkendelse</vt:lpstr>
      <vt:lpstr>3b. Årsrapport med specifikationer forelægges til godkendelse</vt:lpstr>
      <vt:lpstr>3c. Årsrapport med specifikationer forelægges til godkendelse</vt:lpstr>
      <vt:lpstr>4. Budget og kontingent for det kommende år forelægges til godkendelse</vt:lpstr>
      <vt:lpstr>5. indkomne forslag</vt:lpstr>
      <vt:lpstr>6. Valg af medlemmer til bestyrelsen</vt:lpstr>
      <vt:lpstr>7. Valg af revisorer</vt:lpstr>
      <vt:lpstr>8. Eventuelt</vt:lpstr>
      <vt:lpstr>D. Information</vt:lpstr>
    </vt:vector>
  </TitlesOfParts>
  <Company>Privat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Lars K Andersen</dc:creator>
  <cp:lastModifiedBy>ole leegård</cp:lastModifiedBy>
  <cp:revision>196</cp:revision>
  <cp:lastPrinted>2014-04-13T12:39:13Z</cp:lastPrinted>
  <dcterms:created xsi:type="dcterms:W3CDTF">2009-02-15T11:49:36Z</dcterms:created>
  <dcterms:modified xsi:type="dcterms:W3CDTF">2021-10-28T12:50:49Z</dcterms:modified>
</cp:coreProperties>
</file>