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6" r:id="rId10"/>
    <p:sldId id="307" r:id="rId11"/>
    <p:sldId id="308" r:id="rId12"/>
    <p:sldId id="309" r:id="rId13"/>
    <p:sldId id="310" r:id="rId14"/>
  </p:sldIdLst>
  <p:sldSz cx="9144000" cy="6858000" type="screen4x3"/>
  <p:notesSz cx="10236200" cy="70993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33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llemlayout 2 - Markerin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41" autoAdjust="0"/>
    <p:restoredTop sz="80751" autoAdjust="0"/>
  </p:normalViewPr>
  <p:slideViewPr>
    <p:cSldViewPr>
      <p:cViewPr>
        <p:scale>
          <a:sx n="81" d="100"/>
          <a:sy n="81" d="100"/>
        </p:scale>
        <p:origin x="-420" y="-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3A940E62-378F-4044-B1A1-96410A93734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99589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r>
              <a:rPr lang="da-DK"/>
              <a:t>Vandrådet i Favrskov Kommunde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8449" y="0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51237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4098" y="3371850"/>
            <a:ext cx="8188006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8449" y="6742113"/>
            <a:ext cx="4436163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AF7600A3-B391-4DAB-8DFB-8A4A8AC8923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388108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E58F3-6ED7-4865-A766-A74E58D93B4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038370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F4968-AA9A-4D67-9655-77F6120FFA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8530618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93EADE-2093-4E8A-A19E-F8FE6D74898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61976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20CFC-6353-4778-83F0-22729C39C6B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221139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6286-CBAB-4993-8762-ED881C051F3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22263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95DFA-D3BC-44C0-8161-07DC1FEB08F1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3284002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AB85F8-22B1-4063-AF33-1F07C168ECE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281878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2277-CB82-4360-848A-CC2969B76A7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35576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85514-D4D1-454A-B65B-3238A398A6C8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28311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1F0C-FA2E-4719-A47A-68383C6691CD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867566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300EB-7A50-43FF-BE7A-25D4170D1046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210846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53D1F40-C4C9-41DE-B992-C2A8CFABD08E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Excel_Worksheet2.xls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3.xls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4.xlsx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30000" t="10000" r="30000" b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620688"/>
            <a:ext cx="8064500" cy="25193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/>
          <a:p>
            <a:pPr eaLnBrk="1" hangingPunct="1"/>
            <a:r>
              <a:rPr lang="da-DK" altLang="da-DK" sz="4800" dirty="0">
                <a:solidFill>
                  <a:schemeClr val="accent2"/>
                </a:solidFill>
              </a:rPr>
              <a:t>Velkommen til</a:t>
            </a:r>
            <a:br>
              <a:rPr lang="da-DK" altLang="da-DK" sz="4800" dirty="0">
                <a:solidFill>
                  <a:schemeClr val="accent2"/>
                </a:solidFill>
              </a:rPr>
            </a:br>
            <a:r>
              <a:rPr lang="da-DK" altLang="da-DK" sz="4000" dirty="0">
                <a:solidFill>
                  <a:schemeClr val="accent2"/>
                </a:solidFill>
              </a:rPr>
              <a:t> </a:t>
            </a:r>
            <a:r>
              <a:rPr lang="da-DK" altLang="da-DK" dirty="0">
                <a:solidFill>
                  <a:schemeClr val="accent2"/>
                </a:solidFill>
              </a:rPr>
              <a:t> </a:t>
            </a:r>
            <a:br>
              <a:rPr lang="da-DK" altLang="da-DK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Vandrådet i </a:t>
            </a:r>
            <a:r>
              <a:rPr lang="da-DK" altLang="da-DK" sz="3600" dirty="0" smtClean="0">
                <a:solidFill>
                  <a:schemeClr val="accent2"/>
                </a:solidFill>
              </a:rPr>
              <a:t>Favrskov</a:t>
            </a:r>
            <a:r>
              <a:rPr lang="da-DK" altLang="da-DK" sz="3600" dirty="0">
                <a:solidFill>
                  <a:schemeClr val="accent2"/>
                </a:solidFill>
              </a:rPr>
              <a:t/>
            </a:r>
            <a:br>
              <a:rPr lang="da-DK" altLang="da-DK" sz="3600" dirty="0">
                <a:solidFill>
                  <a:schemeClr val="accent2"/>
                </a:solidFill>
              </a:rPr>
            </a:br>
            <a:r>
              <a:rPr lang="da-DK" altLang="da-DK" sz="3600" dirty="0">
                <a:solidFill>
                  <a:schemeClr val="accent2"/>
                </a:solidFill>
              </a:rPr>
              <a:t>Generalforsamling 2022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2053" name="Tekstboks 1"/>
          <p:cNvSpPr txBox="1">
            <a:spLocks noChangeArrowheads="1"/>
          </p:cNvSpPr>
          <p:nvPr/>
        </p:nvSpPr>
        <p:spPr bwMode="auto">
          <a:xfrm>
            <a:off x="1776610" y="3573016"/>
            <a:ext cx="653980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Vi starter med spisning </a:t>
            </a:r>
            <a:r>
              <a:rPr lang="da-DK" altLang="da-DK" dirty="0" smtClean="0">
                <a:solidFill>
                  <a:schemeClr val="accent2"/>
                </a:solidFill>
              </a:rPr>
              <a:t>!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 err="1" smtClean="0">
                <a:solidFill>
                  <a:schemeClr val="accent2"/>
                </a:solidFill>
              </a:rPr>
              <a:t>Thvilum</a:t>
            </a:r>
            <a:r>
              <a:rPr lang="da-DK" altLang="da-DK" dirty="0" smtClean="0">
                <a:solidFill>
                  <a:schemeClr val="accent2"/>
                </a:solidFill>
              </a:rPr>
              <a:t> informerer</a:t>
            </a:r>
            <a:endParaRPr lang="da-DK" altLang="da-DK" dirty="0">
              <a:solidFill>
                <a:schemeClr val="accent2"/>
              </a:solidFill>
            </a:endParaRP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Ordinær general forsamling</a:t>
            </a:r>
          </a:p>
          <a:p>
            <a:pPr eaLnBrk="1" hangingPunct="1">
              <a:lnSpc>
                <a:spcPct val="200000"/>
              </a:lnSpc>
              <a:buFont typeface="Arial" charset="0"/>
              <a:buAutoNum type="alphaUcPeriod"/>
            </a:pPr>
            <a:r>
              <a:rPr lang="da-DK" altLang="da-DK" dirty="0">
                <a:solidFill>
                  <a:schemeClr val="accent2"/>
                </a:solidFill>
              </a:rPr>
              <a:t>Information fra Favrskov Forsyning og Favrskov Kommune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989138"/>
            <a:ext cx="7988300" cy="201612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6. </a:t>
            </a:r>
            <a:r>
              <a:rPr lang="da-DK" altLang="da-DK">
                <a:solidFill>
                  <a:schemeClr val="accent2"/>
                </a:solidFill>
              </a:rPr>
              <a:t>Valg af medlemmer til bestyrelsen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989138"/>
            <a:ext cx="7988300" cy="2016125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7. </a:t>
            </a:r>
            <a:r>
              <a:rPr lang="da-DK" altLang="da-DK">
                <a:solidFill>
                  <a:schemeClr val="accent2"/>
                </a:solidFill>
              </a:rPr>
              <a:t>Valg af revisorer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>
                <a:solidFill>
                  <a:schemeClr val="accent2"/>
                </a:solidFill>
              </a:rPr>
              <a:t>8. </a:t>
            </a:r>
            <a:r>
              <a:rPr lang="da-DK" altLang="da-DK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557338"/>
            <a:ext cx="7988300" cy="12239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4000" dirty="0">
                <a:solidFill>
                  <a:schemeClr val="accent2"/>
                </a:solidFill>
              </a:rPr>
              <a:t>D. </a:t>
            </a:r>
            <a:r>
              <a:rPr lang="da-DK" altLang="da-DK" dirty="0">
                <a:solidFill>
                  <a:schemeClr val="accent2"/>
                </a:solidFill>
              </a:rPr>
              <a:t>Information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2051050" y="2997200"/>
            <a:ext cx="6337300" cy="12279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Forsyning </a:t>
            </a:r>
          </a:p>
          <a:p>
            <a:pPr marL="285750" indent="-285750">
              <a:lnSpc>
                <a:spcPct val="200000"/>
              </a:lnSpc>
              <a:buFont typeface="Arial" pitchFamily="34" charset="0"/>
              <a:buChar char="•"/>
              <a:defRPr/>
            </a:pPr>
            <a:r>
              <a:rPr lang="da-DK" sz="2000" b="1" dirty="0">
                <a:solidFill>
                  <a:schemeClr val="accent6"/>
                </a:solidFill>
              </a:rPr>
              <a:t>Indlæg fra Favrskov kommune</a:t>
            </a:r>
            <a:endParaRPr lang="da-DK" sz="1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627313" y="1196975"/>
            <a:ext cx="3240087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da-DK" altLang="da-DK" sz="3600">
                <a:solidFill>
                  <a:schemeClr val="accent2"/>
                </a:solidFill>
              </a:rPr>
              <a:t/>
            </a:r>
            <a:br>
              <a:rPr lang="da-DK" altLang="da-DK" sz="3600">
                <a:solidFill>
                  <a:schemeClr val="accent2"/>
                </a:solidFill>
              </a:rPr>
            </a:br>
            <a:r>
              <a:rPr lang="da-DK" altLang="da-DK" sz="3600">
                <a:solidFill>
                  <a:schemeClr val="accent2"/>
                </a:solidFill>
              </a:rPr>
              <a:t>Dagsorden:</a:t>
            </a:r>
            <a:br>
              <a:rPr lang="da-DK" altLang="da-DK" sz="3600">
                <a:solidFill>
                  <a:schemeClr val="accent2"/>
                </a:solidFill>
              </a:rPr>
            </a:br>
            <a:r>
              <a:rPr lang="da-DK" altLang="da-DK" sz="3600">
                <a:solidFill>
                  <a:schemeClr val="accent2"/>
                </a:solidFill>
              </a:rPr>
              <a:t/>
            </a:r>
            <a:br>
              <a:rPr lang="da-DK" altLang="da-DK" sz="3600">
                <a:solidFill>
                  <a:schemeClr val="accent2"/>
                </a:solidFill>
              </a:rPr>
            </a:br>
            <a:endParaRPr lang="da-DK" altLang="da-DK" sz="1400">
              <a:solidFill>
                <a:schemeClr val="accent2"/>
              </a:solidFill>
            </a:endParaRPr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1692275" y="1989138"/>
            <a:ext cx="6697663" cy="355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dirigent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Bestyrelsens beretning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Årsrapport med specifikationer forelægges til godkendelse 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Behandling af indkomne forslag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medlemmer til bestyrelsen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Valg af revisorer.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da-DK" altLang="da-DK" dirty="0">
                <a:solidFill>
                  <a:schemeClr val="accent2"/>
                </a:solidFill>
              </a:rPr>
              <a:t>Eventuelt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1628775"/>
            <a:ext cx="8637588" cy="3168650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>
                <a:solidFill>
                  <a:schemeClr val="accent2"/>
                </a:solidFill>
              </a:rPr>
              <a:t>1. Valg af dirigent</a:t>
            </a:r>
          </a:p>
        </p:txBody>
      </p:sp>
    </p:spTree>
  </p:cSld>
  <p:clrMapOvr>
    <a:masterClrMapping/>
  </p:clrMapOvr>
  <p:transition advClick="0" advTm="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750" y="1196975"/>
            <a:ext cx="7988300" cy="792163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4000" dirty="0">
                <a:solidFill>
                  <a:schemeClr val="accent2"/>
                </a:solidFill>
              </a:rPr>
              <a:t>2. Bestyrelsens beretning</a:t>
            </a:r>
            <a:br>
              <a:rPr lang="da-DK" altLang="da-DK" sz="4000" dirty="0">
                <a:solidFill>
                  <a:schemeClr val="accent2"/>
                </a:solidFill>
              </a:rPr>
            </a:br>
            <a:r>
              <a:rPr lang="da-DK" altLang="da-DK" sz="1400" dirty="0">
                <a:solidFill>
                  <a:schemeClr val="accent2"/>
                </a:solidFill>
              </a:rPr>
              <a:t/>
            </a:r>
            <a:br>
              <a:rPr lang="da-DK" altLang="da-DK" sz="1400" dirty="0">
                <a:solidFill>
                  <a:schemeClr val="accent2"/>
                </a:solidFill>
              </a:rPr>
            </a:br>
            <a:endParaRPr lang="da-DK" altLang="da-DK" sz="1400" dirty="0">
              <a:solidFill>
                <a:schemeClr val="accent2"/>
              </a:solidFill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67744" y="1988840"/>
            <a:ext cx="65532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Leverandøraftaler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 smtClean="0">
                <a:solidFill>
                  <a:schemeClr val="accent2"/>
                </a:solidFill>
              </a:rPr>
              <a:t>Indsatsplan/handleplan</a:t>
            </a:r>
            <a:endParaRPr lang="da-DK" b="1" dirty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a-DK" b="1" dirty="0" smtClean="0">
                <a:solidFill>
                  <a:schemeClr val="accent2"/>
                </a:solidFill>
              </a:rPr>
              <a:t>Vandsamarbejde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 smtClean="0">
                <a:solidFill>
                  <a:schemeClr val="accent2"/>
                </a:solidFill>
              </a:rPr>
              <a:t>Beredskabsplan </a:t>
            </a:r>
            <a:endParaRPr lang="da-DK" b="1" dirty="0">
              <a:solidFill>
                <a:schemeClr val="accent2"/>
              </a:solidFill>
            </a:endParaRP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Drikkevandskontrol</a:t>
            </a:r>
          </a:p>
          <a:p>
            <a:pPr eaLnBrk="1" hangingPunct="1">
              <a:buFontTx/>
              <a:buChar char="•"/>
              <a:defRPr/>
            </a:pPr>
            <a:r>
              <a:rPr lang="da-DK" b="1" dirty="0">
                <a:solidFill>
                  <a:schemeClr val="accent2"/>
                </a:solidFill>
              </a:rPr>
              <a:t>Afslutning</a:t>
            </a:r>
          </a:p>
          <a:p>
            <a:pPr eaLnBrk="1" hangingPunct="1">
              <a:buFontTx/>
              <a:buChar char="•"/>
              <a:defRPr/>
            </a:pPr>
            <a:endParaRPr lang="da-DK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r>
              <a:rPr lang="da-DK" altLang="da-DK" sz="1000" dirty="0"/>
              <a:t>4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3a.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xmlns="" id="{5115BD38-0EF0-41D6-B19D-70C3935FBF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640821"/>
              </p:ext>
            </p:extLst>
          </p:nvPr>
        </p:nvGraphicFramePr>
        <p:xfrm>
          <a:off x="899592" y="2204864"/>
          <a:ext cx="7129288" cy="30735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Worksheet" r:id="rId4" imgW="2495712" imgH="1076325" progId="Excel.Sheet.12">
                  <p:embed/>
                </p:oleObj>
              </mc:Choice>
              <mc:Fallback>
                <p:oleObj name="Worksheet" r:id="rId4" imgW="2495712" imgH="10763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9592" y="2204864"/>
                        <a:ext cx="7129288" cy="30735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 dirty="0">
                <a:solidFill>
                  <a:schemeClr val="accent2"/>
                </a:solidFill>
              </a:rPr>
              <a:t>3b. Årsrapport med specifikationer forelægges til godkendelse</a:t>
            </a:r>
            <a:endParaRPr lang="da-DK" altLang="da-DK" sz="1400" dirty="0">
              <a:solidFill>
                <a:schemeClr val="accent2"/>
              </a:solidFill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xmlns="" id="{629A25EA-B9F9-493F-A741-7FE21FC6E1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7575714"/>
              </p:ext>
            </p:extLst>
          </p:nvPr>
        </p:nvGraphicFramePr>
        <p:xfrm>
          <a:off x="1187624" y="2204864"/>
          <a:ext cx="6697662" cy="29270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Worksheet" r:id="rId4" imgW="4667324" imgH="1790700" progId="Excel.Sheet.12">
                  <p:embed/>
                </p:oleObj>
              </mc:Choice>
              <mc:Fallback>
                <p:oleObj name="Worksheet" r:id="rId4" imgW="4667324" imgH="17907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7624" y="2204864"/>
                        <a:ext cx="6697662" cy="29270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da-DK" altLang="da-DK" sz="2000">
                <a:solidFill>
                  <a:schemeClr val="accent2"/>
                </a:solidFill>
              </a:rPr>
              <a:t>3c. Årsrapport med specifikationer forelægges til godkendelse</a:t>
            </a:r>
            <a:endParaRPr lang="da-DK" altLang="da-DK" sz="1400">
              <a:solidFill>
                <a:schemeClr val="accent2"/>
              </a:solidFill>
            </a:endParaRP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xmlns="" id="{278CB7CD-755F-4E29-B50B-7BEAEFBEA4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80426"/>
              </p:ext>
            </p:extLst>
          </p:nvPr>
        </p:nvGraphicFramePr>
        <p:xfrm>
          <a:off x="1907704" y="1916832"/>
          <a:ext cx="5111799" cy="36861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Worksheet" r:id="rId4" imgW="4829021" imgH="3486150" progId="Excel.Sheet.12">
                  <p:embed/>
                </p:oleObj>
              </mc:Choice>
              <mc:Fallback>
                <p:oleObj name="Worksheet" r:id="rId4" imgW="4829021" imgH="348615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07704" y="1916832"/>
                        <a:ext cx="5111799" cy="36861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188" y="1125538"/>
            <a:ext cx="7988300" cy="503237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50000"/>
              </a:spcBef>
            </a:pPr>
            <a:r>
              <a:rPr lang="da-DK" altLang="da-DK" sz="2000" dirty="0">
                <a:solidFill>
                  <a:schemeClr val="accent2"/>
                </a:solidFill>
              </a:rPr>
              <a:t>4. </a:t>
            </a:r>
            <a:r>
              <a:rPr lang="da-DK" altLang="da-DK" sz="1800" dirty="0">
                <a:solidFill>
                  <a:schemeClr val="accent2"/>
                </a:solidFill>
              </a:rPr>
              <a:t>Budget og kontingent for det kommende år forelægges til godkendelse</a:t>
            </a:r>
          </a:p>
        </p:txBody>
      </p: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xmlns="" id="{ADAF49EA-D93F-418D-A8D9-603644F22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276113"/>
              </p:ext>
            </p:extLst>
          </p:nvPr>
        </p:nvGraphicFramePr>
        <p:xfrm>
          <a:off x="1617340" y="1873965"/>
          <a:ext cx="6051004" cy="4189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name="Worksheet" r:id="rId4" imgW="3524147" imgH="3248025" progId="Excel.Sheet.12">
                  <p:embed/>
                </p:oleObj>
              </mc:Choice>
              <mc:Fallback>
                <p:oleObj name="Worksheet" r:id="rId4" imgW="3524147" imgH="324802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17340" y="1873965"/>
                        <a:ext cx="6051004" cy="4189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6308725"/>
            <a:ext cx="8637588" cy="287338"/>
          </a:xfrm>
          <a:ln w="38100">
            <a:solidFill>
              <a:schemeClr val="accent2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da-DK" altLang="da-DK" sz="1000" dirty="0"/>
              <a:t>Lyngå d. 07/04-2022</a:t>
            </a:r>
          </a:p>
          <a:p>
            <a:pPr eaLnBrk="1" hangingPunct="1"/>
            <a:endParaRPr lang="da-DK" altLang="da-DK" sz="1000" dirty="0"/>
          </a:p>
        </p:txBody>
      </p:sp>
      <p:sp>
        <p:nvSpPr>
          <p:cNvPr id="6" name="Rektangel 5"/>
          <p:cNvSpPr/>
          <p:nvPr/>
        </p:nvSpPr>
        <p:spPr>
          <a:xfrm>
            <a:off x="6372200" y="116632"/>
            <a:ext cx="2592288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da-DK" b="1" dirty="0">
                <a:ln w="11430"/>
                <a:solidFill>
                  <a:srgbClr val="C00000">
                    <a:alpha val="38000"/>
                  </a:srgb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Vandrådet i Favrskov Kommune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7238" y="1268413"/>
            <a:ext cx="7988300" cy="1439862"/>
          </a:xfrm>
          <a:extLs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50000"/>
              </a:spcBef>
            </a:pPr>
            <a:r>
              <a:rPr lang="da-DK" altLang="da-DK" sz="3600">
                <a:solidFill>
                  <a:schemeClr val="accent2"/>
                </a:solidFill>
              </a:rPr>
              <a:t>5. indkomne forslag</a:t>
            </a:r>
            <a:endParaRPr lang="da-DK" altLang="da-DK" sz="3200">
              <a:solidFill>
                <a:schemeClr val="accent2"/>
              </a:solidFill>
            </a:endParaRPr>
          </a:p>
        </p:txBody>
      </p:sp>
      <p:sp>
        <p:nvSpPr>
          <p:cNvPr id="2" name="Tekstboks 1"/>
          <p:cNvSpPr txBox="1">
            <a:spLocks noChangeArrowheads="1"/>
          </p:cNvSpPr>
          <p:nvPr/>
        </p:nvSpPr>
        <p:spPr bwMode="auto">
          <a:xfrm>
            <a:off x="936625" y="2928938"/>
            <a:ext cx="7629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Font typeface="Arial" charset="0"/>
              <a:buChar char="•"/>
            </a:pPr>
            <a:r>
              <a:rPr lang="da-DK" altLang="da-DK" sz="2000">
                <a:solidFill>
                  <a:schemeClr val="accent2"/>
                </a:solidFill>
              </a:rPr>
              <a:t>Ingen indkomne forslag modtaget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3040</TotalTime>
  <Words>244</Words>
  <Application>Microsoft Office PowerPoint</Application>
  <PresentationFormat>Skærmshow (4:3)</PresentationFormat>
  <Paragraphs>61</Paragraphs>
  <Slides>13</Slides>
  <Notes>13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13</vt:i4>
      </vt:variant>
    </vt:vector>
  </HeadingPairs>
  <TitlesOfParts>
    <vt:vector size="15" baseType="lpstr">
      <vt:lpstr>Standarddesign</vt:lpstr>
      <vt:lpstr>Worksheet</vt:lpstr>
      <vt:lpstr>Velkommen til    Vandrådet i Favrskov Generalforsamling 2022</vt:lpstr>
      <vt:lpstr>PowerPoint-præsentation</vt:lpstr>
      <vt:lpstr>1. Valg af dirigent</vt:lpstr>
      <vt:lpstr>2. Bestyrelsens beretning  </vt:lpstr>
      <vt:lpstr>3a. Årsrapport med specifikationer forelægges til godkendelse</vt:lpstr>
      <vt:lpstr>3b. Årsrapport med specifikationer forelægges til godkendelse</vt:lpstr>
      <vt:lpstr>3c. Årsrapport med specifikationer forelægges til godkendelse</vt:lpstr>
      <vt:lpstr>4. Budget og kontingent for det kommende år forelægges til godkendelse</vt:lpstr>
      <vt:lpstr>5. indkomne forslag</vt:lpstr>
      <vt:lpstr>6. Valg af medlemmer til bestyrelsen</vt:lpstr>
      <vt:lpstr>7. Valg af revisorer</vt:lpstr>
      <vt:lpstr>8. Eventuelt</vt:lpstr>
      <vt:lpstr>D. Information</vt:lpstr>
    </vt:vector>
  </TitlesOfParts>
  <Company>Privat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Lars K Andersen</dc:creator>
  <cp:lastModifiedBy>Soren Pedersen</cp:lastModifiedBy>
  <cp:revision>205</cp:revision>
  <cp:lastPrinted>2014-04-13T12:39:13Z</cp:lastPrinted>
  <dcterms:created xsi:type="dcterms:W3CDTF">2009-02-15T11:49:36Z</dcterms:created>
  <dcterms:modified xsi:type="dcterms:W3CDTF">2022-03-28T18:16:04Z</dcterms:modified>
</cp:coreProperties>
</file>